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05AE8-61B9-4BF6-9E04-2EA206E08AA3}" type="datetimeFigureOut">
              <a:rPr lang="en-US" smtClean="0"/>
              <a:t>5/25/2015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EC0D6-1B53-4663-A90C-87F19E11AB6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8EC0D6-1B53-4663-A90C-87F19E11AB6E}" type="slidenum">
              <a:rPr lang="en-US" smtClean="0"/>
              <a:t>1</a:t>
            </a:fld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348724" y="270267"/>
            <a:ext cx="8700548" cy="6571465"/>
            <a:chOff x="348724" y="270267"/>
            <a:chExt cx="8700548" cy="6571465"/>
          </a:xfrm>
        </p:grpSpPr>
        <p:sp>
          <p:nvSpPr>
            <p:cNvPr id="4" name="Rectangle 3"/>
            <p:cNvSpPr/>
            <p:nvPr/>
          </p:nvSpPr>
          <p:spPr>
            <a:xfrm>
              <a:off x="348724" y="3140459"/>
              <a:ext cx="1595309" cy="57708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FFFFFF"/>
                  </a:solidFill>
                  <a:latin typeface="Arial"/>
                </a:rPr>
                <a:t>Bài 2 -------------------- Truyền thông không dây</a:t>
              </a:r>
              <a:endParaRPr lang="en-US" sz="1050">
                <a:solidFill>
                  <a:srgbClr val="FFFFFF"/>
                </a:solidFill>
                <a:latin typeface="Arial"/>
              </a:endParaRPr>
            </a:p>
          </p:txBody>
        </p:sp>
        <p:sp>
          <p:nvSpPr>
            <p:cNvPr id="5" name="Rectangle 4"/>
            <p:cNvSpPr/>
            <p:nvPr/>
          </p:nvSpPr>
          <p:spPr>
            <a:xfrm>
              <a:off x="2038756" y="2303417"/>
              <a:ext cx="73930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Mục Tiêu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6" name="Rectangle 5"/>
            <p:cNvSpPr/>
            <p:nvPr/>
          </p:nvSpPr>
          <p:spPr>
            <a:xfrm>
              <a:off x="3509176" y="1509945"/>
              <a:ext cx="929205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Trình bày hệ thống truyền thông không dây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038756" y="2573601"/>
              <a:ext cx="137569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Các Lớp Giảng Dạy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509176" y="2264877"/>
              <a:ext cx="74892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12CĐ-Đ1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220048" y="270267"/>
              <a:ext cx="58221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James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220048" y="540451"/>
              <a:ext cx="651140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Michael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220048" y="810635"/>
              <a:ext cx="516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Linda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509176" y="2535060"/>
              <a:ext cx="74892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12CĐ-Đ2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509176" y="2805244"/>
              <a:ext cx="74892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12CĐ-Đ3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509176" y="3075428"/>
              <a:ext cx="73289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12TC-Đ1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509176" y="3345612"/>
              <a:ext cx="74892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13CĐ-Đ1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509176" y="3615795"/>
              <a:ext cx="73289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13TC-Đ1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038756" y="2843784"/>
              <a:ext cx="110799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Lịch Giảng Dạy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509176" y="3885979"/>
              <a:ext cx="135646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Lịch giảng dạy tuần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3509176" y="4156162"/>
              <a:ext cx="1431802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Lịch giảng dạy tháng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509176" y="4426346"/>
              <a:ext cx="97975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Lịch công tác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038756" y="3113968"/>
              <a:ext cx="1027845" cy="4154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Arial"/>
                </a:rPr>
                <a:t>Phương Thức Truyền Thông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3509176" y="4696530"/>
              <a:ext cx="67999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Yêu cầu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220048" y="1080818"/>
              <a:ext cx="763349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Technical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220048" y="1351002"/>
              <a:ext cx="883575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Operational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3509176" y="4966714"/>
              <a:ext cx="763349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Giải pháp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5220048" y="1621186"/>
              <a:ext cx="133241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Outline solution set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970994" y="1486094"/>
              <a:ext cx="619080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Quotes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970994" y="1756277"/>
              <a:ext cx="114486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Pertinent issues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210581" y="1621185"/>
              <a:ext cx="51648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Legal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8210581" y="1891368"/>
              <a:ext cx="83869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Regulatory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5220048" y="1891369"/>
              <a:ext cx="1210332" cy="57708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Practicality &amp; likelihood of success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3509176" y="5236897"/>
              <a:ext cx="1616148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vi-VN" sz="1050" smtClean="0">
                  <a:solidFill>
                    <a:srgbClr val="000000"/>
                  </a:solidFill>
                  <a:latin typeface="Arial"/>
                </a:rPr>
                <a:t>Phương pháp thực hiện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5220048" y="2484718"/>
              <a:ext cx="1319592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Resources needed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220048" y="2754902"/>
              <a:ext cx="61266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Budget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220048" y="3025085"/>
              <a:ext cx="120417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Risk assessment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5220048" y="3295269"/>
              <a:ext cx="134203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Proposed schedule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6970994" y="3025085"/>
              <a:ext cx="82907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Main tasks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970994" y="3295269"/>
              <a:ext cx="88197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Detail tasks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6970994" y="3565452"/>
              <a:ext cx="83067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Milestones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038756" y="3545733"/>
              <a:ext cx="823173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Truyền Thông Tiêu Chuẩn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3509176" y="5507081"/>
              <a:ext cx="1167307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phụ kiện, thiết bị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5220048" y="3565453"/>
              <a:ext cx="122020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Carry out Launch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6970994" y="3835636"/>
              <a:ext cx="769762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Go/No-go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5220048" y="3835637"/>
              <a:ext cx="1623522" cy="4154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Create end-user documentation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5220048" y="4267402"/>
              <a:ext cx="1656223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Verify service availability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5220048" y="4537586"/>
              <a:ext cx="1063112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Initiate training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509176" y="5777265"/>
              <a:ext cx="1016624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kết nối có dây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5220048" y="4807770"/>
              <a:ext cx="1105688" cy="73866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Prepare the validation methods or trials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220048" y="5562701"/>
              <a:ext cx="1391663" cy="57708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Conduct trials in working environment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220048" y="6156050"/>
              <a:ext cx="1623522" cy="41549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Update end-user documentation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220048" y="6587816"/>
              <a:ext cx="103105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Submit report 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2038756" y="4300665"/>
              <a:ext cx="1015021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Vị Trí Bài Học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509176" y="6047449"/>
              <a:ext cx="29687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1.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509176" y="6317632"/>
              <a:ext cx="29687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2.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3509176" y="6587816"/>
              <a:ext cx="296876" cy="25391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spAutoFit/>
            </a:bodyPr>
            <a:lstStyle/>
            <a:p>
              <a:pPr algn="ctr"/>
              <a:r>
                <a:rPr lang="en-US" sz="1050" smtClean="0">
                  <a:solidFill>
                    <a:srgbClr val="000000"/>
                  </a:solidFill>
                  <a:latin typeface="Arial"/>
                </a:rPr>
                <a:t>3.</a:t>
              </a:r>
              <a:endParaRPr lang="en-US" sz="1050">
                <a:solidFill>
                  <a:srgbClr val="000000"/>
                </a:solidFill>
                <a:latin typeface="Arial"/>
              </a:endParaRPr>
            </a:p>
          </p:txBody>
        </p:sp>
        <p:cxnSp>
          <p:nvCxnSpPr>
            <p:cNvPr id="69" name="Elbow Connector 68"/>
            <p:cNvCxnSpPr>
              <a:stCxn id="4" idx="3"/>
              <a:endCxn id="5" idx="1"/>
            </p:cNvCxnSpPr>
            <p:nvPr/>
          </p:nvCxnSpPr>
          <p:spPr>
            <a:xfrm flipV="1">
              <a:off x="1944033" y="2430375"/>
              <a:ext cx="94723" cy="99862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Elbow Connector 69"/>
            <p:cNvCxnSpPr>
              <a:stCxn id="5" idx="3"/>
              <a:endCxn id="6" idx="1"/>
            </p:cNvCxnSpPr>
            <p:nvPr/>
          </p:nvCxnSpPr>
          <p:spPr>
            <a:xfrm flipV="1">
              <a:off x="2778061" y="1879277"/>
              <a:ext cx="731115" cy="55109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Elbow Connector 70"/>
            <p:cNvCxnSpPr>
              <a:stCxn id="4" idx="3"/>
              <a:endCxn id="7" idx="1"/>
            </p:cNvCxnSpPr>
            <p:nvPr/>
          </p:nvCxnSpPr>
          <p:spPr>
            <a:xfrm flipV="1">
              <a:off x="1944033" y="2700559"/>
              <a:ext cx="94723" cy="72844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Elbow Connector 71"/>
            <p:cNvCxnSpPr>
              <a:stCxn id="7" idx="3"/>
              <a:endCxn id="8" idx="1"/>
            </p:cNvCxnSpPr>
            <p:nvPr/>
          </p:nvCxnSpPr>
          <p:spPr>
            <a:xfrm flipV="1">
              <a:off x="3414453" y="2391835"/>
              <a:ext cx="94723" cy="30872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Elbow Connector 72"/>
            <p:cNvCxnSpPr>
              <a:stCxn id="8" idx="3"/>
              <a:endCxn id="9" idx="1"/>
            </p:cNvCxnSpPr>
            <p:nvPr/>
          </p:nvCxnSpPr>
          <p:spPr>
            <a:xfrm flipV="1">
              <a:off x="4258099" y="397225"/>
              <a:ext cx="961949" cy="1994610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Elbow Connector 73"/>
            <p:cNvCxnSpPr>
              <a:stCxn id="8" idx="3"/>
              <a:endCxn id="10" idx="1"/>
            </p:cNvCxnSpPr>
            <p:nvPr/>
          </p:nvCxnSpPr>
          <p:spPr>
            <a:xfrm flipV="1">
              <a:off x="4258099" y="667409"/>
              <a:ext cx="961949" cy="172442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Elbow Connector 74"/>
            <p:cNvCxnSpPr>
              <a:stCxn id="8" idx="3"/>
              <a:endCxn id="11" idx="1"/>
            </p:cNvCxnSpPr>
            <p:nvPr/>
          </p:nvCxnSpPr>
          <p:spPr>
            <a:xfrm flipV="1">
              <a:off x="4258099" y="937593"/>
              <a:ext cx="961949" cy="145424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Elbow Connector 75"/>
            <p:cNvCxnSpPr>
              <a:stCxn id="7" idx="3"/>
              <a:endCxn id="12" idx="1"/>
            </p:cNvCxnSpPr>
            <p:nvPr/>
          </p:nvCxnSpPr>
          <p:spPr>
            <a:xfrm flipV="1">
              <a:off x="3414453" y="2662018"/>
              <a:ext cx="94723" cy="3854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Elbow Connector 76"/>
            <p:cNvCxnSpPr>
              <a:stCxn id="7" idx="3"/>
              <a:endCxn id="13" idx="1"/>
            </p:cNvCxnSpPr>
            <p:nvPr/>
          </p:nvCxnSpPr>
          <p:spPr>
            <a:xfrm>
              <a:off x="3414453" y="2700559"/>
              <a:ext cx="94723" cy="23164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Elbow Connector 77"/>
            <p:cNvCxnSpPr>
              <a:stCxn id="7" idx="3"/>
              <a:endCxn id="14" idx="1"/>
            </p:cNvCxnSpPr>
            <p:nvPr/>
          </p:nvCxnSpPr>
          <p:spPr>
            <a:xfrm>
              <a:off x="3414453" y="2700559"/>
              <a:ext cx="94723" cy="50182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Elbow Connector 78"/>
            <p:cNvCxnSpPr>
              <a:stCxn id="7" idx="3"/>
              <a:endCxn id="15" idx="1"/>
            </p:cNvCxnSpPr>
            <p:nvPr/>
          </p:nvCxnSpPr>
          <p:spPr>
            <a:xfrm>
              <a:off x="3414453" y="2700559"/>
              <a:ext cx="94723" cy="77201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Elbow Connector 79"/>
            <p:cNvCxnSpPr>
              <a:stCxn id="7" idx="3"/>
              <a:endCxn id="16" idx="1"/>
            </p:cNvCxnSpPr>
            <p:nvPr/>
          </p:nvCxnSpPr>
          <p:spPr>
            <a:xfrm>
              <a:off x="3414453" y="2700559"/>
              <a:ext cx="94723" cy="104219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Elbow Connector 80"/>
            <p:cNvCxnSpPr>
              <a:stCxn id="4" idx="3"/>
              <a:endCxn id="17" idx="1"/>
            </p:cNvCxnSpPr>
            <p:nvPr/>
          </p:nvCxnSpPr>
          <p:spPr>
            <a:xfrm flipV="1">
              <a:off x="1944033" y="2970742"/>
              <a:ext cx="94723" cy="45825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Elbow Connector 81"/>
            <p:cNvCxnSpPr>
              <a:stCxn id="17" idx="3"/>
              <a:endCxn id="18" idx="1"/>
            </p:cNvCxnSpPr>
            <p:nvPr/>
          </p:nvCxnSpPr>
          <p:spPr>
            <a:xfrm>
              <a:off x="3146752" y="2970742"/>
              <a:ext cx="362424" cy="104219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Elbow Connector 82"/>
            <p:cNvCxnSpPr>
              <a:stCxn id="17" idx="3"/>
              <a:endCxn id="19" idx="1"/>
            </p:cNvCxnSpPr>
            <p:nvPr/>
          </p:nvCxnSpPr>
          <p:spPr>
            <a:xfrm>
              <a:off x="3146752" y="2970742"/>
              <a:ext cx="362424" cy="131237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Elbow Connector 83"/>
            <p:cNvCxnSpPr>
              <a:stCxn id="17" idx="3"/>
              <a:endCxn id="20" idx="1"/>
            </p:cNvCxnSpPr>
            <p:nvPr/>
          </p:nvCxnSpPr>
          <p:spPr>
            <a:xfrm>
              <a:off x="3146752" y="2970742"/>
              <a:ext cx="362424" cy="158256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Elbow Connector 84"/>
            <p:cNvCxnSpPr>
              <a:stCxn id="4" idx="3"/>
              <a:endCxn id="21" idx="1"/>
            </p:cNvCxnSpPr>
            <p:nvPr/>
          </p:nvCxnSpPr>
          <p:spPr>
            <a:xfrm flipV="1">
              <a:off x="1944033" y="3321717"/>
              <a:ext cx="94723" cy="10728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Elbow Connector 85"/>
            <p:cNvCxnSpPr>
              <a:stCxn id="21" idx="3"/>
              <a:endCxn id="22" idx="1"/>
            </p:cNvCxnSpPr>
            <p:nvPr/>
          </p:nvCxnSpPr>
          <p:spPr>
            <a:xfrm>
              <a:off x="3066601" y="3321717"/>
              <a:ext cx="442575" cy="150177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Elbow Connector 86"/>
            <p:cNvCxnSpPr>
              <a:stCxn id="22" idx="3"/>
              <a:endCxn id="23" idx="1"/>
            </p:cNvCxnSpPr>
            <p:nvPr/>
          </p:nvCxnSpPr>
          <p:spPr>
            <a:xfrm flipV="1">
              <a:off x="4189169" y="1207776"/>
              <a:ext cx="1030879" cy="361571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Elbow Connector 87"/>
            <p:cNvCxnSpPr>
              <a:stCxn id="22" idx="3"/>
              <a:endCxn id="24" idx="1"/>
            </p:cNvCxnSpPr>
            <p:nvPr/>
          </p:nvCxnSpPr>
          <p:spPr>
            <a:xfrm flipV="1">
              <a:off x="4189169" y="1477960"/>
              <a:ext cx="1030879" cy="334552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Elbow Connector 88"/>
            <p:cNvCxnSpPr>
              <a:stCxn id="21" idx="3"/>
              <a:endCxn id="25" idx="1"/>
            </p:cNvCxnSpPr>
            <p:nvPr/>
          </p:nvCxnSpPr>
          <p:spPr>
            <a:xfrm>
              <a:off x="3066601" y="3321717"/>
              <a:ext cx="442575" cy="177195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Elbow Connector 89"/>
            <p:cNvCxnSpPr>
              <a:stCxn id="25" idx="3"/>
              <a:endCxn id="26" idx="1"/>
            </p:cNvCxnSpPr>
            <p:nvPr/>
          </p:nvCxnSpPr>
          <p:spPr>
            <a:xfrm flipV="1">
              <a:off x="4272525" y="1748144"/>
              <a:ext cx="947523" cy="334552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Elbow Connector 90"/>
            <p:cNvCxnSpPr>
              <a:stCxn id="26" idx="3"/>
              <a:endCxn id="27" idx="1"/>
            </p:cNvCxnSpPr>
            <p:nvPr/>
          </p:nvCxnSpPr>
          <p:spPr>
            <a:xfrm flipV="1">
              <a:off x="6552464" y="1613052"/>
              <a:ext cx="418530" cy="13509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Elbow Connector 91"/>
            <p:cNvCxnSpPr>
              <a:stCxn id="26" idx="3"/>
              <a:endCxn id="28" idx="1"/>
            </p:cNvCxnSpPr>
            <p:nvPr/>
          </p:nvCxnSpPr>
          <p:spPr>
            <a:xfrm>
              <a:off x="6552464" y="1748144"/>
              <a:ext cx="418530" cy="13509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Elbow Connector 92"/>
            <p:cNvCxnSpPr>
              <a:stCxn id="28" idx="3"/>
              <a:endCxn id="29" idx="1"/>
            </p:cNvCxnSpPr>
            <p:nvPr/>
          </p:nvCxnSpPr>
          <p:spPr>
            <a:xfrm flipV="1">
              <a:off x="8115858" y="1748143"/>
              <a:ext cx="94723" cy="13509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Elbow Connector 93"/>
            <p:cNvCxnSpPr>
              <a:stCxn id="28" idx="3"/>
              <a:endCxn id="30" idx="1"/>
            </p:cNvCxnSpPr>
            <p:nvPr/>
          </p:nvCxnSpPr>
          <p:spPr>
            <a:xfrm>
              <a:off x="8115858" y="1883235"/>
              <a:ext cx="94723" cy="13509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Elbow Connector 94"/>
            <p:cNvCxnSpPr>
              <a:stCxn id="25" idx="3"/>
              <a:endCxn id="31" idx="1"/>
            </p:cNvCxnSpPr>
            <p:nvPr/>
          </p:nvCxnSpPr>
          <p:spPr>
            <a:xfrm flipV="1">
              <a:off x="4272525" y="2179910"/>
              <a:ext cx="947523" cy="291376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/>
            <p:cNvCxnSpPr>
              <a:stCxn id="21" idx="3"/>
              <a:endCxn id="32" idx="1"/>
            </p:cNvCxnSpPr>
            <p:nvPr/>
          </p:nvCxnSpPr>
          <p:spPr>
            <a:xfrm>
              <a:off x="3066601" y="3321717"/>
              <a:ext cx="442575" cy="204213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Elbow Connector 96"/>
            <p:cNvCxnSpPr>
              <a:stCxn id="32" idx="3"/>
              <a:endCxn id="33" idx="1"/>
            </p:cNvCxnSpPr>
            <p:nvPr/>
          </p:nvCxnSpPr>
          <p:spPr>
            <a:xfrm flipV="1">
              <a:off x="5125324" y="2611676"/>
              <a:ext cx="94724" cy="275217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Elbow Connector 97"/>
            <p:cNvCxnSpPr>
              <a:stCxn id="32" idx="3"/>
              <a:endCxn id="34" idx="1"/>
            </p:cNvCxnSpPr>
            <p:nvPr/>
          </p:nvCxnSpPr>
          <p:spPr>
            <a:xfrm flipV="1">
              <a:off x="5125324" y="2881860"/>
              <a:ext cx="94724" cy="248199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Elbow Connector 98"/>
            <p:cNvCxnSpPr>
              <a:stCxn id="32" idx="3"/>
              <a:endCxn id="35" idx="1"/>
            </p:cNvCxnSpPr>
            <p:nvPr/>
          </p:nvCxnSpPr>
          <p:spPr>
            <a:xfrm flipV="1">
              <a:off x="5125324" y="3152043"/>
              <a:ext cx="94724" cy="2211812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Elbow Connector 99"/>
            <p:cNvCxnSpPr>
              <a:stCxn id="32" idx="3"/>
              <a:endCxn id="36" idx="1"/>
            </p:cNvCxnSpPr>
            <p:nvPr/>
          </p:nvCxnSpPr>
          <p:spPr>
            <a:xfrm flipV="1">
              <a:off x="5125324" y="3422227"/>
              <a:ext cx="94724" cy="194162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Elbow Connector 100"/>
            <p:cNvCxnSpPr>
              <a:stCxn id="36" idx="3"/>
              <a:endCxn id="37" idx="1"/>
            </p:cNvCxnSpPr>
            <p:nvPr/>
          </p:nvCxnSpPr>
          <p:spPr>
            <a:xfrm flipV="1">
              <a:off x="6562082" y="3152043"/>
              <a:ext cx="408912" cy="27018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Elbow Connector 101"/>
            <p:cNvCxnSpPr>
              <a:stCxn id="36" idx="3"/>
              <a:endCxn id="38" idx="1"/>
            </p:cNvCxnSpPr>
            <p:nvPr/>
          </p:nvCxnSpPr>
          <p:spPr>
            <a:xfrm>
              <a:off x="6562082" y="3422227"/>
              <a:ext cx="408912" cy="158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Elbow Connector 102"/>
            <p:cNvCxnSpPr>
              <a:stCxn id="36" idx="3"/>
              <a:endCxn id="39" idx="1"/>
            </p:cNvCxnSpPr>
            <p:nvPr/>
          </p:nvCxnSpPr>
          <p:spPr>
            <a:xfrm>
              <a:off x="6562082" y="3422227"/>
              <a:ext cx="408912" cy="27018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Elbow Connector 103"/>
            <p:cNvCxnSpPr>
              <a:stCxn id="4" idx="3"/>
              <a:endCxn id="40" idx="1"/>
            </p:cNvCxnSpPr>
            <p:nvPr/>
          </p:nvCxnSpPr>
          <p:spPr>
            <a:xfrm>
              <a:off x="1944033" y="3429000"/>
              <a:ext cx="94723" cy="48606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Elbow Connector 104"/>
            <p:cNvCxnSpPr>
              <a:stCxn id="40" idx="3"/>
              <a:endCxn id="41" idx="1"/>
            </p:cNvCxnSpPr>
            <p:nvPr/>
          </p:nvCxnSpPr>
          <p:spPr>
            <a:xfrm>
              <a:off x="2861929" y="3915065"/>
              <a:ext cx="647247" cy="171897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Elbow Connector 105"/>
            <p:cNvCxnSpPr>
              <a:stCxn id="41" idx="3"/>
              <a:endCxn id="42" idx="1"/>
            </p:cNvCxnSpPr>
            <p:nvPr/>
          </p:nvCxnSpPr>
          <p:spPr>
            <a:xfrm flipV="1">
              <a:off x="4676483" y="3692411"/>
              <a:ext cx="543565" cy="194162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Elbow Connector 106"/>
            <p:cNvCxnSpPr>
              <a:stCxn id="42" idx="3"/>
              <a:endCxn id="43" idx="1"/>
            </p:cNvCxnSpPr>
            <p:nvPr/>
          </p:nvCxnSpPr>
          <p:spPr>
            <a:xfrm>
              <a:off x="6440254" y="3692411"/>
              <a:ext cx="530740" cy="27018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Elbow Connector 107"/>
            <p:cNvCxnSpPr>
              <a:stCxn id="41" idx="3"/>
              <a:endCxn id="44" idx="1"/>
            </p:cNvCxnSpPr>
            <p:nvPr/>
          </p:nvCxnSpPr>
          <p:spPr>
            <a:xfrm flipV="1">
              <a:off x="4676483" y="4043386"/>
              <a:ext cx="543565" cy="159065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Elbow Connector 108"/>
            <p:cNvCxnSpPr>
              <a:stCxn id="41" idx="3"/>
              <a:endCxn id="45" idx="1"/>
            </p:cNvCxnSpPr>
            <p:nvPr/>
          </p:nvCxnSpPr>
          <p:spPr>
            <a:xfrm flipV="1">
              <a:off x="4676483" y="4394360"/>
              <a:ext cx="543565" cy="1239679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Elbow Connector 109"/>
            <p:cNvCxnSpPr>
              <a:stCxn id="41" idx="3"/>
              <a:endCxn id="46" idx="1"/>
            </p:cNvCxnSpPr>
            <p:nvPr/>
          </p:nvCxnSpPr>
          <p:spPr>
            <a:xfrm flipV="1">
              <a:off x="4676483" y="4664544"/>
              <a:ext cx="543565" cy="969495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Elbow Connector 110"/>
            <p:cNvCxnSpPr>
              <a:stCxn id="40" idx="3"/>
              <a:endCxn id="47" idx="1"/>
            </p:cNvCxnSpPr>
            <p:nvPr/>
          </p:nvCxnSpPr>
          <p:spPr>
            <a:xfrm>
              <a:off x="2861929" y="3915065"/>
              <a:ext cx="647247" cy="1989158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Elbow Connector 111"/>
            <p:cNvCxnSpPr>
              <a:stCxn id="47" idx="3"/>
              <a:endCxn id="48" idx="1"/>
            </p:cNvCxnSpPr>
            <p:nvPr/>
          </p:nvCxnSpPr>
          <p:spPr>
            <a:xfrm flipV="1">
              <a:off x="4525800" y="5177102"/>
              <a:ext cx="694248" cy="72712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Elbow Connector 112"/>
            <p:cNvCxnSpPr>
              <a:stCxn id="47" idx="3"/>
              <a:endCxn id="49" idx="1"/>
            </p:cNvCxnSpPr>
            <p:nvPr/>
          </p:nvCxnSpPr>
          <p:spPr>
            <a:xfrm flipV="1">
              <a:off x="4525800" y="5851242"/>
              <a:ext cx="694248" cy="5298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Elbow Connector 113"/>
            <p:cNvCxnSpPr>
              <a:stCxn id="47" idx="3"/>
              <a:endCxn id="50" idx="1"/>
            </p:cNvCxnSpPr>
            <p:nvPr/>
          </p:nvCxnSpPr>
          <p:spPr>
            <a:xfrm>
              <a:off x="4525800" y="5904223"/>
              <a:ext cx="694248" cy="459576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Elbow Connector 114"/>
            <p:cNvCxnSpPr>
              <a:stCxn id="47" idx="3"/>
              <a:endCxn id="51" idx="1"/>
            </p:cNvCxnSpPr>
            <p:nvPr/>
          </p:nvCxnSpPr>
          <p:spPr>
            <a:xfrm>
              <a:off x="4525800" y="5904223"/>
              <a:ext cx="694248" cy="81055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Elbow Connector 115"/>
            <p:cNvCxnSpPr>
              <a:stCxn id="4" idx="3"/>
              <a:endCxn id="52" idx="1"/>
            </p:cNvCxnSpPr>
            <p:nvPr/>
          </p:nvCxnSpPr>
          <p:spPr>
            <a:xfrm>
              <a:off x="1944033" y="3429000"/>
              <a:ext cx="94723" cy="998623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Elbow Connector 116"/>
            <p:cNvCxnSpPr>
              <a:stCxn id="52" idx="3"/>
              <a:endCxn id="53" idx="1"/>
            </p:cNvCxnSpPr>
            <p:nvPr/>
          </p:nvCxnSpPr>
          <p:spPr>
            <a:xfrm>
              <a:off x="3053777" y="4427623"/>
              <a:ext cx="455399" cy="1746784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Elbow Connector 117"/>
            <p:cNvCxnSpPr>
              <a:stCxn id="52" idx="3"/>
              <a:endCxn id="54" idx="1"/>
            </p:cNvCxnSpPr>
            <p:nvPr/>
          </p:nvCxnSpPr>
          <p:spPr>
            <a:xfrm>
              <a:off x="3053777" y="4427623"/>
              <a:ext cx="455399" cy="2016967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Elbow Connector 118"/>
            <p:cNvCxnSpPr>
              <a:stCxn id="52" idx="3"/>
              <a:endCxn id="55" idx="1"/>
            </p:cNvCxnSpPr>
            <p:nvPr/>
          </p:nvCxnSpPr>
          <p:spPr>
            <a:xfrm>
              <a:off x="3053777" y="4427623"/>
              <a:ext cx="455399" cy="2287151"/>
            </a:xfrm>
            <a:prstGeom prst="bentConnector3">
              <a:avLst>
                <a:gd name="adj1" fmla="val 50000"/>
              </a:avLst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</Words>
  <Application>Microsoft Office PowerPoint</Application>
  <PresentationFormat>On-screen Show (4:3)</PresentationFormat>
  <Paragraphs>53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MANH HOAN</dc:creator>
  <cp:lastModifiedBy>MANH HOAN</cp:lastModifiedBy>
  <cp:revision>1</cp:revision>
  <dcterms:created xsi:type="dcterms:W3CDTF">2015-05-25T08:19:43Z</dcterms:created>
  <dcterms:modified xsi:type="dcterms:W3CDTF">2015-05-25T08:20:01Z</dcterms:modified>
</cp:coreProperties>
</file>